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p4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57" r:id="rId3"/>
    <p:sldId id="259" r:id="rId4"/>
    <p:sldId id="261" r:id="rId5"/>
    <p:sldId id="262" r:id="rId6"/>
    <p:sldId id="260" r:id="rId7"/>
    <p:sldId id="258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2185274-2D0B-4869-9CDB-FD165CC8B506}">
          <p14:sldIdLst>
            <p14:sldId id="256"/>
            <p14:sldId id="257"/>
            <p14:sldId id="259"/>
            <p14:sldId id="261"/>
            <p14:sldId id="262"/>
            <p14:sldId id="260"/>
            <p14:sldId id="258"/>
            <p14:sldId id="264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-120" y="-4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988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663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8676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618768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0607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4246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091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1413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525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800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945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788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544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611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916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211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228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6682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gammoa@uw.edu" TargetMode="External"/><Relationship Id="rId4" Type="http://schemas.openxmlformats.org/officeDocument/2006/relationships/hyperlink" Target="mailto:keith619@cs.washington.edu" TargetMode="External"/><Relationship Id="rId5" Type="http://schemas.openxmlformats.org/officeDocument/2006/relationships/hyperlink" Target="https://github.com/saryana/TraceRoute" TargetMode="External"/><Relationship Id="rId6" Type="http://schemas.openxmlformats.org/officeDocument/2006/relationships/hyperlink" Target="https://www.youtube.com/watch?v=4LEQh_zvMzM&amp;feature=youtu.be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saryana0@uw.edu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TraceRoute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Sean Aryana, Andrew Gammon, Keith yang</a:t>
            </a:r>
          </a:p>
          <a:p>
            <a:r>
              <a:rPr lang="en-US" dirty="0" smtClean="0"/>
              <a:t>cse481L – Spring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1515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Want to learn more?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9999471" cy="4195481"/>
          </a:xfrm>
        </p:spPr>
        <p:txBody>
          <a:bodyPr/>
          <a:lstStyle/>
          <a:p>
            <a:r>
              <a:rPr lang="en-US" dirty="0" smtClean="0"/>
              <a:t>Sean Aryana (</a:t>
            </a:r>
            <a:r>
              <a:rPr lang="en-US" dirty="0" smtClean="0">
                <a:hlinkClick r:id="rId2"/>
              </a:rPr>
              <a:t>saryana0@uw.edu</a:t>
            </a:r>
            <a:r>
              <a:rPr lang="en-US" dirty="0" smtClean="0"/>
              <a:t>)</a:t>
            </a:r>
          </a:p>
          <a:p>
            <a:r>
              <a:rPr lang="en-US" dirty="0" smtClean="0"/>
              <a:t>Andrew Gammon (</a:t>
            </a:r>
            <a:r>
              <a:rPr lang="en-US" dirty="0" smtClean="0">
                <a:hlinkClick r:id="rId3"/>
              </a:rPr>
              <a:t>gammoa@uw.edu</a:t>
            </a:r>
            <a:r>
              <a:rPr lang="en-US" dirty="0" smtClean="0"/>
              <a:t>)</a:t>
            </a:r>
          </a:p>
          <a:p>
            <a:r>
              <a:rPr lang="en-US" dirty="0" smtClean="0"/>
              <a:t>Keith </a:t>
            </a:r>
            <a:r>
              <a:rPr lang="en-US" dirty="0"/>
              <a:t>Yang (</a:t>
            </a:r>
            <a:r>
              <a:rPr lang="en-US" dirty="0">
                <a:hlinkClick r:id="rId4"/>
              </a:rPr>
              <a:t>keith619@</a:t>
            </a:r>
            <a:r>
              <a:rPr lang="en-US" dirty="0" smtClean="0">
                <a:hlinkClick r:id="rId4"/>
              </a:rPr>
              <a:t>cs.washington.edu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GitHub</a:t>
            </a:r>
            <a:r>
              <a:rPr lang="en-US" dirty="0"/>
              <a:t>: </a:t>
            </a:r>
            <a:r>
              <a:rPr lang="en-US" dirty="0">
                <a:hlinkClick r:id="rId5"/>
              </a:rPr>
              <a:t>https://github.com/saryana/</a:t>
            </a:r>
            <a:r>
              <a:rPr lang="en-US" dirty="0" smtClean="0">
                <a:hlinkClick r:id="rId5"/>
              </a:rPr>
              <a:t>TraceRoute</a:t>
            </a:r>
            <a:endParaRPr lang="en-US" dirty="0" smtClean="0"/>
          </a:p>
          <a:p>
            <a:r>
              <a:rPr lang="en-US" dirty="0"/>
              <a:t>Detailed video: </a:t>
            </a:r>
            <a:r>
              <a:rPr lang="en-US" dirty="0">
                <a:hlinkClick r:id="rId6"/>
              </a:rPr>
              <a:t>https://www.youtube.com/watch?v=4LEQh_zvMzM&amp;feature=</a:t>
            </a:r>
            <a:r>
              <a:rPr lang="en-US" dirty="0" smtClean="0">
                <a:hlinkClick r:id="rId6"/>
              </a:rPr>
              <a:t>youtu.be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921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Interior navigation. Orient yourself without using GPS! (Pedestrian dead reckoning)</a:t>
            </a:r>
          </a:p>
          <a:p>
            <a:r>
              <a:rPr lang="en-US" dirty="0" smtClean="0"/>
              <a:t>Saves power, and can give you movement data in 3D space</a:t>
            </a:r>
          </a:p>
          <a:p>
            <a:r>
              <a:rPr lang="en-US" dirty="0" smtClean="0"/>
              <a:t>Phones have lots of cool sensors to play with</a:t>
            </a:r>
          </a:p>
          <a:p>
            <a:r>
              <a:rPr lang="en-US" dirty="0" smtClean="0"/>
              <a:t>It’s a field of active research and experimentation!</a:t>
            </a:r>
          </a:p>
          <a:p>
            <a:r>
              <a:rPr lang="en-US" dirty="0" smtClean="0"/>
              <a:t>Has many possible use cases (i.e. museums, aquarium)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634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Learned - Sensors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Accelerometer produces incredibly noisy data</a:t>
            </a:r>
          </a:p>
          <a:p>
            <a:r>
              <a:rPr lang="en-US" dirty="0" smtClean="0"/>
              <a:t>Gyroscope tends to drift as time goes on</a:t>
            </a:r>
          </a:p>
          <a:p>
            <a:r>
              <a:rPr lang="en-US" dirty="0" smtClean="0"/>
              <a:t>Compass needs to be oriented on a flat surface</a:t>
            </a:r>
          </a:p>
          <a:p>
            <a:r>
              <a:rPr lang="en-US" dirty="0" smtClean="0"/>
              <a:t>Barometer measurements bounce around</a:t>
            </a:r>
          </a:p>
          <a:p>
            <a:r>
              <a:rPr lang="en-US" dirty="0" smtClean="0"/>
              <a:t>Step detector can be delayed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7274" y="1195753"/>
            <a:ext cx="3055569" cy="543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39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Learned - Navigation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Distance</a:t>
            </a:r>
          </a:p>
          <a:p>
            <a:pPr lvl="1"/>
            <a:r>
              <a:rPr lang="en-US" dirty="0" smtClean="0"/>
              <a:t>Double integrating acceleration would produce too much error</a:t>
            </a:r>
          </a:p>
          <a:p>
            <a:pPr lvl="1"/>
            <a:r>
              <a:rPr lang="en-US" dirty="0" smtClean="0"/>
              <a:t>Stride length from height and gender of the user decent indicator</a:t>
            </a:r>
          </a:p>
          <a:p>
            <a:r>
              <a:rPr lang="en-US" dirty="0" smtClean="0"/>
              <a:t>Direction</a:t>
            </a:r>
          </a:p>
          <a:p>
            <a:pPr lvl="1"/>
            <a:r>
              <a:rPr lang="en-US" dirty="0" smtClean="0"/>
              <a:t>Accelerometer too sporadic for accurate direction</a:t>
            </a:r>
          </a:p>
          <a:p>
            <a:pPr lvl="1"/>
            <a:r>
              <a:rPr lang="en-US" dirty="0" smtClean="0"/>
              <a:t>Gyroscope doesn’t indicate which way user is moving</a:t>
            </a:r>
          </a:p>
          <a:p>
            <a:pPr lvl="1"/>
            <a:r>
              <a:rPr lang="en-US" dirty="0" smtClean="0"/>
              <a:t>Compass does a decent job</a:t>
            </a:r>
          </a:p>
          <a:p>
            <a:r>
              <a:rPr lang="en-US" dirty="0" smtClean="0"/>
              <a:t>Altitude</a:t>
            </a:r>
          </a:p>
          <a:p>
            <a:pPr lvl="1"/>
            <a:r>
              <a:rPr lang="en-US" dirty="0" smtClean="0"/>
              <a:t>Barometer will level out over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8927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how did we get things to 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Sensor Fusion!</a:t>
            </a:r>
          </a:p>
          <a:p>
            <a:pPr lvl="1"/>
            <a:r>
              <a:rPr lang="en-US" dirty="0" smtClean="0"/>
              <a:t>Detect drift and then set up new standard</a:t>
            </a:r>
          </a:p>
          <a:p>
            <a:pPr lvl="1"/>
            <a:r>
              <a:rPr lang="en-US" dirty="0" smtClean="0"/>
              <a:t>Use multiple sources for direction</a:t>
            </a:r>
          </a:p>
          <a:p>
            <a:r>
              <a:rPr lang="en-US" dirty="0" smtClean="0"/>
              <a:t>Low pass filters makes the sensors data less noisy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596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130" y="452718"/>
            <a:ext cx="9404723" cy="1400530"/>
          </a:xfrm>
        </p:spPr>
        <p:txBody>
          <a:bodyPr/>
          <a:lstStyle/>
          <a:p>
            <a:r>
              <a:rPr lang="en-US" dirty="0" smtClean="0"/>
              <a:t>What we Learned - OpenGL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Lots of math!</a:t>
            </a:r>
          </a:p>
          <a:p>
            <a:r>
              <a:rPr lang="en-US" dirty="0" smtClean="0"/>
              <a:t>Clumsy API – OpenGL ES</a:t>
            </a:r>
          </a:p>
          <a:p>
            <a:r>
              <a:rPr lang="en-US" dirty="0" smtClean="0"/>
              <a:t>Things that are intuitive from a user perspective (camera control, lighting) are fairly involved processes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787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Built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08681" y="1396262"/>
            <a:ext cx="158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Main Screen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266798" y="1403850"/>
            <a:ext cx="1564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User Settings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363640" y="1403850"/>
            <a:ext cx="1221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VR Mode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17440" y="1396262"/>
            <a:ext cx="1803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Path Manager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7" y="1946030"/>
            <a:ext cx="2560760" cy="45524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339" y="1946030"/>
            <a:ext cx="2561463" cy="455371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721" y="1946029"/>
            <a:ext cx="2561463" cy="455371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241" y="1946029"/>
            <a:ext cx="2561463" cy="455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5509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2015-06-07-16-26-29_screenRecording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513"/>
          </a:xfrm>
        </p:spPr>
      </p:pic>
    </p:spTree>
    <p:extLst>
      <p:ext uri="{BB962C8B-B14F-4D97-AF65-F5344CB8AC3E}">
        <p14:creationId xmlns:p14="http://schemas.microsoft.com/office/powerpoint/2010/main" val="366853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to go from 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Bluetooth beacons or other access points</a:t>
            </a:r>
          </a:p>
          <a:p>
            <a:pPr lvl="1"/>
            <a:r>
              <a:rPr lang="en-US" dirty="0"/>
              <a:t>Better direction </a:t>
            </a:r>
            <a:r>
              <a:rPr lang="en-US" dirty="0" smtClean="0"/>
              <a:t>detection</a:t>
            </a:r>
          </a:p>
          <a:p>
            <a:pPr lvl="1"/>
            <a:r>
              <a:rPr lang="en-US" dirty="0" smtClean="0"/>
              <a:t>Accurate positioning</a:t>
            </a:r>
          </a:p>
          <a:p>
            <a:r>
              <a:rPr lang="en-US" dirty="0" smtClean="0"/>
              <a:t>Push cards to phone based off of position</a:t>
            </a:r>
          </a:p>
          <a:p>
            <a:r>
              <a:rPr lang="en-US" dirty="0" err="1" smtClean="0"/>
              <a:t>Kalman</a:t>
            </a:r>
            <a:r>
              <a:rPr lang="en-US" dirty="0" smtClean="0"/>
              <a:t> filter for path prediction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958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404</TotalTime>
  <Words>320</Words>
  <Application>Microsoft Macintosh PowerPoint</Application>
  <PresentationFormat>Custom</PresentationFormat>
  <Paragraphs>51</Paragraphs>
  <Slides>10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Ion</vt:lpstr>
      <vt:lpstr>TraceRoute</vt:lpstr>
      <vt:lpstr>Motivation</vt:lpstr>
      <vt:lpstr>What we Learned - Sensors</vt:lpstr>
      <vt:lpstr>What we Learned - Navigation</vt:lpstr>
      <vt:lpstr>So how did we get things to work?</vt:lpstr>
      <vt:lpstr>What we Learned - OpenGL</vt:lpstr>
      <vt:lpstr>What we Built</vt:lpstr>
      <vt:lpstr>PowerPoint Presentation</vt:lpstr>
      <vt:lpstr>Where to go from here?</vt:lpstr>
      <vt:lpstr>Want to learn more?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TraceRoute</dc:title>
  <dc:creator>miakuug@gmail.com</dc:creator>
  <cp:lastModifiedBy>Sean Aryana</cp:lastModifiedBy>
  <cp:revision>36</cp:revision>
  <dcterms:created xsi:type="dcterms:W3CDTF">2015-06-03T02:12:40Z</dcterms:created>
  <dcterms:modified xsi:type="dcterms:W3CDTF">2015-06-09T06:21:31Z</dcterms:modified>
</cp:coreProperties>
</file>

<file path=docProps/thumbnail.jpeg>
</file>